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60" r:id="rId3"/>
    <p:sldId id="259" r:id="rId4"/>
    <p:sldId id="261" r:id="rId5"/>
    <p:sldId id="262" r:id="rId6"/>
    <p:sldId id="264" r:id="rId7"/>
    <p:sldId id="257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5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4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5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30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1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6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1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4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0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3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9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7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3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6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4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3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2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94D36-1780-4B78-B6CD-866E10CB9D44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7C0B-D4B7-4682-B473-344F8E44C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2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1619" y="476518"/>
            <a:ext cx="8001000" cy="284623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развивающая предметно-пространственная среда в ДОО</a:t>
            </a:r>
            <a:br>
              <a:rPr lang="ru-RU" sz="4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 №2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мкдоу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Кантемировский детский сад №1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Горбанева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Л.в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9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Центр природы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54" y="2097087"/>
            <a:ext cx="4722282" cy="4252197"/>
          </a:xfrm>
        </p:spPr>
      </p:pic>
      <p:pic>
        <p:nvPicPr>
          <p:cNvPr id="2050" name="Picture 2" descr="https://pp.vk.me/c836236/v836236927/11ced/fnpnsUCTo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97087"/>
            <a:ext cx="4553732" cy="459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8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Центр уединения</a:t>
            </a:r>
            <a:endParaRPr lang="ru-RU" dirty="0"/>
          </a:p>
        </p:txBody>
      </p:sp>
      <p:pic>
        <p:nvPicPr>
          <p:cNvPr id="3074" name="Picture 2" descr="https://pp.vk.me/c836236/v836236927/11ce3/TIqrE7vI77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84" y="1867437"/>
            <a:ext cx="5434884" cy="46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3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физической активности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6824" y="1576350"/>
            <a:ext cx="4211179" cy="49478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69" y="1944709"/>
            <a:ext cx="4303442" cy="42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2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286" y="0"/>
            <a:ext cx="9905998" cy="1478570"/>
          </a:xfrm>
        </p:spPr>
        <p:txBody>
          <a:bodyPr/>
          <a:lstStyle/>
          <a:p>
            <a:r>
              <a:rPr lang="ru-RU" dirty="0" smtClean="0"/>
              <a:t>        Центр сюжетно-ролевых игр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940" y="1581283"/>
            <a:ext cx="4094689" cy="457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71" y="2073500"/>
            <a:ext cx="5276045" cy="39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5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22" y="235038"/>
            <a:ext cx="4425883" cy="33194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64" y="3554452"/>
            <a:ext cx="4333179" cy="32498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9927" y="854559"/>
            <a:ext cx="4956169" cy="37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2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Музыкально-театральный центр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7" y="1837069"/>
            <a:ext cx="4819650" cy="408620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39" y="1837069"/>
            <a:ext cx="5448278" cy="40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художественно-эстетического развития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0608" y="1735459"/>
            <a:ext cx="4207379" cy="474791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9322" y="1746142"/>
            <a:ext cx="4207381" cy="47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4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907" y="291706"/>
            <a:ext cx="9875520" cy="1356360"/>
          </a:xfrm>
        </p:spPr>
        <p:txBody>
          <a:bodyPr/>
          <a:lstStyle/>
          <a:p>
            <a:r>
              <a:rPr lang="ru-RU" dirty="0" smtClean="0"/>
              <a:t>     Центр строительных игр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50" y="1648066"/>
            <a:ext cx="4723640" cy="44178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2" y="1648066"/>
            <a:ext cx="5482108" cy="45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Центр сенсорного развития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12" y="2184076"/>
            <a:ext cx="5587799" cy="4190850"/>
          </a:xfrm>
          <a:prstGeom prst="rect">
            <a:avLst/>
          </a:prstGeom>
        </p:spPr>
      </p:pic>
      <p:pic>
        <p:nvPicPr>
          <p:cNvPr id="1026" name="Picture 2" descr="https://pp.vk.me/c836236/v836236927/11ccf/8TNLAxAUD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5" y="2184076"/>
            <a:ext cx="5206516" cy="41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8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Книжный центр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5182" y="1690244"/>
            <a:ext cx="4144678" cy="495836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0027" y="1638689"/>
            <a:ext cx="5260661" cy="3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37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392</TotalTime>
  <Words>39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Tw Cen MT</vt:lpstr>
      <vt:lpstr>Контур</vt:lpstr>
      <vt:lpstr>развивающая предметно-пространственная среда в ДОО  </vt:lpstr>
      <vt:lpstr>Центр физической активности</vt:lpstr>
      <vt:lpstr>        Центр сюжетно-ролевых игр</vt:lpstr>
      <vt:lpstr>Презентация PowerPoint</vt:lpstr>
      <vt:lpstr>Музыкально-театральный центр</vt:lpstr>
      <vt:lpstr>Центр художественно-эстетического развития</vt:lpstr>
      <vt:lpstr>     Центр строительных игр</vt:lpstr>
      <vt:lpstr>    Центр сенсорного развития</vt:lpstr>
      <vt:lpstr>    Книжный центр   </vt:lpstr>
      <vt:lpstr>    Центр природы</vt:lpstr>
      <vt:lpstr>             Центр уединения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dima.200995@yandex.ru</dc:creator>
  <cp:lastModifiedBy>dima.200995@yandex.ru</cp:lastModifiedBy>
  <cp:revision>14</cp:revision>
  <dcterms:created xsi:type="dcterms:W3CDTF">2016-11-19T17:23:52Z</dcterms:created>
  <dcterms:modified xsi:type="dcterms:W3CDTF">2016-11-23T19:07:50Z</dcterms:modified>
</cp:coreProperties>
</file>